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69" r:id="rId6"/>
    <p:sldId id="258" r:id="rId7"/>
    <p:sldId id="259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DF251A-B7D9-4CBD-8A4D-DE7852261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2F528C-4AD2-4918-8CE9-52C9F5F28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923112" cy="35283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Слово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лечит, слово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ранит»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400" dirty="0" smtClean="0"/>
              <a:t>Воспитатель ГБОУ «МСШИ №35»</a:t>
            </a:r>
            <a:br>
              <a:rPr lang="ru-RU" sz="2400" dirty="0" smtClean="0"/>
            </a:br>
            <a:r>
              <a:rPr lang="ru-RU" sz="2400" dirty="0" err="1" smtClean="0"/>
              <a:t>Чмырева</a:t>
            </a:r>
            <a:r>
              <a:rPr lang="ru-RU" sz="2400" dirty="0" smtClean="0"/>
              <a:t> Л.В.</a:t>
            </a:r>
            <a:endParaRPr lang="ru-RU" sz="5400" dirty="0"/>
          </a:p>
        </p:txBody>
      </p:sp>
      <p:pic>
        <p:nvPicPr>
          <p:cNvPr id="21506" name="Picture 2" descr="https://catherineasquithgallery.com/uploads/posts/2021-03/1614581388_17-p-vorobei-na-belom-fone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437112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07524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dirty="0" smtClean="0"/>
              <a:t>             з</a:t>
            </a:r>
            <a:r>
              <a:rPr lang="ru-RU" sz="4800" dirty="0" smtClean="0">
                <a:solidFill>
                  <a:srgbClr val="FF0000"/>
                </a:solidFill>
              </a:rPr>
              <a:t>д</a:t>
            </a:r>
            <a:r>
              <a:rPr lang="ru-RU" sz="4800" dirty="0" smtClean="0"/>
              <a:t>равствуйте</a:t>
            </a:r>
          </a:p>
          <a:p>
            <a:pPr>
              <a:buNone/>
            </a:pPr>
            <a:r>
              <a:rPr lang="ru-RU" sz="4800" dirty="0" smtClean="0"/>
              <a:t>  спасиб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</a:p>
          <a:p>
            <a:pPr>
              <a:buNone/>
            </a:pPr>
            <a:r>
              <a:rPr lang="ru-RU" sz="4800" dirty="0" smtClean="0"/>
              <a:t>               </a:t>
            </a:r>
            <a:r>
              <a:rPr lang="ru-RU" sz="4800" dirty="0" smtClean="0">
                <a:solidFill>
                  <a:srgbClr val="FF0000"/>
                </a:solidFill>
              </a:rPr>
              <a:t>б</a:t>
            </a:r>
            <a:r>
              <a:rPr lang="ru-RU" sz="4800" dirty="0" smtClean="0"/>
              <a:t>лагодарю</a:t>
            </a:r>
          </a:p>
          <a:p>
            <a:pPr>
              <a:buNone/>
            </a:pPr>
            <a:r>
              <a:rPr lang="ru-RU" sz="4800" dirty="0" smtClean="0"/>
              <a:t>            п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sz="4800" dirty="0" smtClean="0"/>
              <a:t>остите</a:t>
            </a:r>
          </a:p>
          <a:p>
            <a:pPr>
              <a:buNone/>
            </a:pPr>
            <a:r>
              <a:rPr lang="ru-RU" sz="4800" dirty="0" smtClean="0"/>
              <a:t>            п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жалуйста</a:t>
            </a:r>
          </a:p>
          <a:p>
            <a:pPr>
              <a:buNone/>
            </a:pPr>
            <a:r>
              <a:rPr lang="ru-RU" sz="4800" dirty="0" smtClean="0"/>
              <a:t>       будь</a:t>
            </a:r>
            <a:r>
              <a:rPr lang="ru-RU" sz="4800" dirty="0" smtClean="0">
                <a:solidFill>
                  <a:srgbClr val="FF0000"/>
                </a:solidFill>
              </a:rPr>
              <a:t>т</a:t>
            </a:r>
            <a:r>
              <a:rPr lang="ru-RU" sz="4800" dirty="0" smtClean="0"/>
              <a:t>е любезны</a:t>
            </a:r>
          </a:p>
          <a:p>
            <a:pPr>
              <a:buNone/>
            </a:pPr>
            <a:r>
              <a:rPr lang="ru-RU" sz="4800" dirty="0" smtClean="0"/>
              <a:t>  до свид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ния</a:t>
            </a:r>
            <a:endParaRPr lang="ru-RU" sz="4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s://sun1-14.userapi.com/impg/sWS-Ks34vqELnTBj5GJ5EteWQBC1a8xqqy8H3A/PZ_k-dLGU3I.jpg?size=1280x720&amp;quality=95&amp;sign=0464fd3f110b45824f27ef20dd1c7043&amp;c_uniq_tag=oXTl9jZ7Vk7luUsPJIAoo9oNnlhyVkdoW2R3CofiCGw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92696"/>
            <a:ext cx="4224469" cy="23762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332656"/>
            <a:ext cx="3672408" cy="633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Грубый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Злой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Грустный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Вражда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Невежливый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Ненависть </a:t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Лень </a:t>
            </a:r>
            <a:r>
              <a:rPr lang="ru-RU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62" name="AutoShape 6" descr="https://sunveter.ru/uploads/posts/2013-06/1370355673_su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unveter.ru/uploads/posts/2013-06/1370355673_su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sunveter.ru/uploads/posts/2013-06/1370355673_su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3168352" cy="5976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ласковый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добрый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весёлый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счастье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дружба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правда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вежливый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9" descr="1370355673_su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Слово лечит, слово ранит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econet.ru/uploads/pictures/356648/content_1_qphswgp__econet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12976"/>
            <a:ext cx="4515175" cy="3088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tacon.ru/wp-content/uploads/a/3/f/a3fe0923b64da680f9fd6556057bb8d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780928" cy="252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5786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Доброму слову…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От учтивых слов</a:t>
            </a:r>
            <a:r>
              <a:rPr lang="ru-RU" sz="2800" dirty="0" smtClean="0"/>
              <a:t>…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Ласковые слова…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Как аукнется…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Слово пуще …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Не по словам судят…</a:t>
            </a:r>
          </a:p>
          <a:p>
            <a:r>
              <a:rPr lang="ru-RU" sz="2800" dirty="0" smtClean="0">
                <a:solidFill>
                  <a:schemeClr val="accent3"/>
                </a:solidFill>
              </a:rPr>
              <a:t>Слово не воробей…</a:t>
            </a:r>
          </a:p>
          <a:p>
            <a:r>
              <a:rPr lang="ru-RU" sz="2800" dirty="0" smtClean="0"/>
              <a:t>Сказанного слова …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Доброе слово лечит…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От тёплого слова и …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248472" cy="5506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лёд тает.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язык не отсохнет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кошка рада.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а злое убивает.</a:t>
            </a:r>
          </a:p>
          <a:p>
            <a:pPr>
              <a:buNone/>
            </a:pPr>
            <a:r>
              <a:rPr lang="ru-RU" sz="2800" dirty="0" smtClean="0"/>
              <a:t>не вернёшь.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/>
                </a:solidFill>
              </a:rPr>
              <a:t>вылетит не поймаешь.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а по делам.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стрелы разит.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так и откликнется.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слаще мёда.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88640"/>
            <a:ext cx="8100392" cy="6525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1.  От учтивых слов язык не отсохнет.</a:t>
            </a:r>
            <a:br>
              <a:rPr lang="ru-RU" sz="3200" dirty="0" smtClean="0"/>
            </a:br>
            <a:r>
              <a:rPr lang="ru-RU" sz="3200" dirty="0" smtClean="0"/>
              <a:t>2.  Доброму слову и кошка рада. </a:t>
            </a:r>
            <a:br>
              <a:rPr lang="ru-RU" sz="3200" dirty="0" smtClean="0"/>
            </a:br>
            <a:r>
              <a:rPr lang="ru-RU" sz="3200" dirty="0" smtClean="0"/>
              <a:t>3.  Ласковые слова слаще мёда. </a:t>
            </a:r>
            <a:br>
              <a:rPr lang="ru-RU" sz="3200" dirty="0" smtClean="0"/>
            </a:br>
            <a:r>
              <a:rPr lang="ru-RU" sz="3200" dirty="0" smtClean="0"/>
              <a:t>4.  Как аукнется, так и откликнется. </a:t>
            </a:r>
            <a:br>
              <a:rPr lang="ru-RU" sz="3200" dirty="0" smtClean="0"/>
            </a:br>
            <a:r>
              <a:rPr lang="ru-RU" sz="3200" dirty="0" smtClean="0"/>
              <a:t>5.  Слово пуще стрелы разит. </a:t>
            </a:r>
            <a:br>
              <a:rPr lang="ru-RU" sz="3200" dirty="0" smtClean="0"/>
            </a:br>
            <a:r>
              <a:rPr lang="ru-RU" sz="3200" dirty="0" smtClean="0"/>
              <a:t>6.  Не по словам судят, а по делам.</a:t>
            </a:r>
            <a:br>
              <a:rPr lang="ru-RU" sz="3200" dirty="0" smtClean="0"/>
            </a:br>
            <a:r>
              <a:rPr lang="ru-RU" sz="3200" dirty="0" smtClean="0"/>
              <a:t>7.  Слово не воробей, вылетит -  не поймаешь.</a:t>
            </a:r>
            <a:br>
              <a:rPr lang="ru-RU" sz="3200" dirty="0" smtClean="0"/>
            </a:br>
            <a:r>
              <a:rPr lang="ru-RU" sz="3200" dirty="0" smtClean="0"/>
              <a:t>8 . Сказанного слова не вернёшь.</a:t>
            </a:r>
            <a:br>
              <a:rPr lang="ru-RU" sz="3200" dirty="0" smtClean="0"/>
            </a:br>
            <a:r>
              <a:rPr lang="ru-RU" sz="3200" dirty="0" smtClean="0"/>
              <a:t>9.  Слово пуще стрелы разит.</a:t>
            </a:r>
            <a:br>
              <a:rPr lang="ru-RU" sz="3200" dirty="0" smtClean="0"/>
            </a:br>
            <a:r>
              <a:rPr lang="ru-RU" sz="3200" dirty="0" smtClean="0"/>
              <a:t>10. Доброе слово лечит, а злое </a:t>
            </a:r>
            <a:r>
              <a:rPr lang="ru-RU" sz="3200" dirty="0" smtClean="0"/>
              <a:t>убивает.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11.  От теплого слова и лед тает.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5881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sz="3200" b="1" dirty="0" smtClean="0"/>
              <a:t>Правила вежливого человека 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1.Умей слушать другого, старайся его понять.</a:t>
            </a:r>
          </a:p>
          <a:p>
            <a:pPr>
              <a:buNone/>
            </a:pPr>
            <a:r>
              <a:rPr lang="ru-RU" sz="3200" dirty="0" smtClean="0"/>
              <a:t>  2. Не отвечай  на  грубость грубостью. </a:t>
            </a:r>
          </a:p>
          <a:p>
            <a:pPr>
              <a:buNone/>
            </a:pPr>
            <a:r>
              <a:rPr lang="ru-RU" sz="3200" dirty="0" smtClean="0"/>
              <a:t>  3.Будь  приветлив и внимателен к другим.</a:t>
            </a:r>
          </a:p>
          <a:p>
            <a:pPr>
              <a:buNone/>
            </a:pPr>
            <a:r>
              <a:rPr lang="ru-RU" sz="3200" dirty="0" smtClean="0"/>
              <a:t>  4. Обращайся к другому человеку   по имени.</a:t>
            </a:r>
          </a:p>
          <a:p>
            <a:pPr>
              <a:buNone/>
            </a:pPr>
            <a:r>
              <a:rPr lang="ru-RU" sz="3200" dirty="0" smtClean="0"/>
              <a:t>   5. Используй в своей речи волшебные слова.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7038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   Говорите слова, говорите </a:t>
            </a:r>
          </a:p>
          <a:p>
            <a:pPr>
              <a:buNone/>
            </a:pPr>
            <a:r>
              <a:rPr lang="ru-RU" sz="3600" dirty="0" smtClean="0"/>
              <a:t>     Говорите красивые слова,</a:t>
            </a:r>
          </a:p>
          <a:p>
            <a:pPr>
              <a:buNone/>
            </a:pPr>
            <a:r>
              <a:rPr lang="ru-RU" sz="3600" dirty="0" smtClean="0"/>
              <a:t>      Говорите добрые слова,</a:t>
            </a:r>
            <a:br>
              <a:rPr lang="ru-RU" sz="3600" dirty="0" smtClean="0"/>
            </a:br>
            <a:r>
              <a:rPr lang="ru-RU" sz="3600" dirty="0" smtClean="0"/>
              <a:t>   И чтобы не кружилась голова,</a:t>
            </a:r>
            <a:br>
              <a:rPr lang="ru-RU" sz="3600" dirty="0" smtClean="0"/>
            </a:br>
            <a:r>
              <a:rPr lang="ru-RU" sz="3600" dirty="0" smtClean="0"/>
              <a:t>   А было так тепло и радостно</a:t>
            </a:r>
            <a:br>
              <a:rPr lang="ru-RU" sz="3600" dirty="0" smtClean="0"/>
            </a:br>
            <a:r>
              <a:rPr lang="ru-RU" sz="3600" dirty="0" smtClean="0"/>
              <a:t>   И в будний день, и в праздники</a:t>
            </a:r>
          </a:p>
          <a:p>
            <a:pPr>
              <a:buNone/>
            </a:pPr>
            <a:r>
              <a:rPr lang="ru-RU" sz="3600" dirty="0" smtClean="0"/>
              <a:t>     Слово ранит, и слово лечит</a:t>
            </a:r>
            <a:br>
              <a:rPr lang="ru-RU" sz="3600" dirty="0" smtClean="0"/>
            </a:br>
            <a:r>
              <a:rPr lang="ru-RU" sz="3600" dirty="0" smtClean="0"/>
              <a:t>   Давайте мир увековечим…</a:t>
            </a:r>
          </a:p>
          <a:p>
            <a:pPr>
              <a:buNone/>
            </a:pPr>
            <a:r>
              <a:rPr lang="ru-RU" sz="3600" dirty="0" smtClean="0"/>
              <a:t>                        </a:t>
            </a:r>
            <a:r>
              <a:rPr lang="ru-RU" sz="3600" dirty="0" smtClean="0"/>
              <a:t>Татьяна </a:t>
            </a:r>
            <a:r>
              <a:rPr lang="ru-RU" sz="3600" dirty="0" err="1" smtClean="0"/>
              <a:t>Светлицкая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</TotalTime>
  <Words>172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  «Слово лечит, слово ранит»  Воспитатель ГБОУ «МСШИ №35» Чмырева Л.В.</vt:lpstr>
      <vt:lpstr>Слайд 2</vt:lpstr>
      <vt:lpstr>Грубый  Злой  Грустный  Горе  Вражда  Обман  Невежливый  Ненависть  Лень   </vt:lpstr>
      <vt:lpstr> ласковый  добрый  весёлый  счастье  дружба  правда вежливый  любовь  труд </vt:lpstr>
      <vt:lpstr>   Слово лечит, слово ранит  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лечит, слово ранит</dc:title>
  <dc:creator>Света</dc:creator>
  <cp:lastModifiedBy>Fan</cp:lastModifiedBy>
  <cp:revision>37</cp:revision>
  <dcterms:created xsi:type="dcterms:W3CDTF">2011-11-14T18:22:52Z</dcterms:created>
  <dcterms:modified xsi:type="dcterms:W3CDTF">2022-12-06T11:37:17Z</dcterms:modified>
</cp:coreProperties>
</file>